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</p:sldIdLst>
  <p:sldSz cx="9144000" cy="6858000" type="screen4x3"/>
  <p:notesSz cx="6864350" cy="999648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CCCC00"/>
    <a:srgbClr val="FF66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>
        <p:scale>
          <a:sx n="70" d="100"/>
          <a:sy n="70" d="100"/>
        </p:scale>
        <p:origin x="-2910" y="-9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27889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07364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7037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2772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34233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8700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9739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726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88084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3474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0656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89060-BB94-455C-8574-337854ED08FA}" type="datetimeFigureOut">
              <a:rPr lang="pt-PT" smtClean="0"/>
              <a:t>02-08-2016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FDE22-CD0D-4EEC-AD22-4DCDE22AA1D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821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88232" cy="159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1890288" y="396968"/>
            <a:ext cx="68750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/>
              <a:t>ASSOCIAÇÃO DE ATLETAS OLÍMPICOS DE ANGOLA</a:t>
            </a:r>
          </a:p>
          <a:p>
            <a:pPr algn="ctr"/>
            <a:r>
              <a:rPr lang="pt-PT" sz="2400" b="1" dirty="0" smtClean="0"/>
              <a:t>ANDEBOL</a:t>
            </a:r>
            <a:endParaRPr lang="pt-PT" sz="2400" b="1" dirty="0"/>
          </a:p>
        </p:txBody>
      </p:sp>
      <p:pic>
        <p:nvPicPr>
          <p:cNvPr id="10" name="Picture 2" descr="F:\AAOA\Jogos Olímpicos\Rio de Janeiro\Logo Rio de Janeir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069" y="5661248"/>
            <a:ext cx="879435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/>
          <p:nvPr/>
        </p:nvPicPr>
        <p:blipFill>
          <a:blip r:embed="rId4"/>
          <a:stretch>
            <a:fillRect/>
          </a:stretch>
        </p:blipFill>
        <p:spPr>
          <a:xfrm>
            <a:off x="11450" y="5877308"/>
            <a:ext cx="1056203" cy="100807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6455323"/>
            <a:ext cx="1959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/>
              <a:t>Mascote “Vinícius”</a:t>
            </a:r>
            <a:endParaRPr lang="pt-PT" dirty="0"/>
          </a:p>
        </p:txBody>
      </p:sp>
      <p:pic>
        <p:nvPicPr>
          <p:cNvPr id="1027" name="Picture 3" descr="G:\FOTOS\2016\2016_07_22 - Cerimonial Olimpico Presidencial\Porta Bandeira Rio Luisa Kial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316" y="1293851"/>
            <a:ext cx="1758788" cy="2345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AAOA\Fotos\Andebol\Cristina Branc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537" y="1653986"/>
            <a:ext cx="1299502" cy="195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AAOA\Fotos\Andebol\Vilma Menganga 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93" y="3586357"/>
            <a:ext cx="1331526" cy="200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G:\AAOA\Fotos\Andebol\Natalia Bernardo 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926"/>
            <a:ext cx="1259453" cy="189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G:\AAOA\Fotos\Andebol\Albertina Kassoma 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556792"/>
            <a:ext cx="1354890" cy="203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G:\AAOA\Fotos\Andebol\Isabel Guialo 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50184"/>
            <a:ext cx="1325046" cy="199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G:\AAOA\Fotos\Andebol\Aznaide carlos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060" y="3632042"/>
            <a:ext cx="1331526" cy="2004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G:\AAOA\Fotos\Andebol\Janeth dos Santos 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9690" y="3603508"/>
            <a:ext cx="1332769" cy="200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G:\AAOA\Fotos\Andebol\Juliana Machado 1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76927"/>
            <a:ext cx="1259453" cy="1896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G:\AAOA\Fotos\Andebol\Magda Cazanga 1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325" y="3586357"/>
            <a:ext cx="140364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G:\AAOA\Fotos\Andebol\Juliana Machado 3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4405" y="1676927"/>
            <a:ext cx="1259453" cy="189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G:\AAOA\Fotos\Andebol\Olim And Lurdes Monteiro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935" y="3620765"/>
            <a:ext cx="1475775" cy="192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G:\AAOA\Fotos\Andebol\Neide Barbosa (2)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312" y="5571531"/>
            <a:ext cx="1682407" cy="129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G:\AAOA\Fotos\Andebol\Wuta Dombaxe 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5517232"/>
            <a:ext cx="1631424" cy="13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G:\AAOA\Fotos\Andebol\Teresa Almeida (2)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206" y="3586357"/>
            <a:ext cx="1307445" cy="196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56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5634</TotalTime>
  <Words>11</Words>
  <Application>Microsoft Office PowerPoint</Application>
  <PresentationFormat>Apresentação no Ecrã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 1 – Cerimónia de Abertura;   2 -  Apresentações (Mesa Presídio);  3 -  Aprovação da Agenda de Trabalho;  4 -  Apresentação, discussão e aprovação às alterações do Estatuto da AAOA;  5 -  Apresentação, discussão e aprovação do Relatório de Actividades do período de Março de 2008 a Setembro 2012;  6 -  Convocatória das Próximas Eleições da AAOA;  7 -  Eleição e aprovação da Comissão Eleitoral;  8 -  Calendarização do processo Eleitoral;  9 -  Aprovação do Regulamento Eleitoral.  Tomada de Posse dos Membros executivos da AAOA; Apresentação, discussão e aprovação às alterações do Estatuto da AAOA; Apresentação do Eixo de Imagem da AAOA; Apresentação, discussão e aprovação do Relatório de Actividades do período de Novembro de 2012 a Outubro de 2013; Apresentação de Protocolos e Parcerias; Diversos.</dc:title>
  <dc:creator>Nádia Cruz</dc:creator>
  <cp:lastModifiedBy>Nádia Cruz</cp:lastModifiedBy>
  <cp:revision>179</cp:revision>
  <cp:lastPrinted>2016-06-29T15:44:07Z</cp:lastPrinted>
  <dcterms:created xsi:type="dcterms:W3CDTF">2013-10-31T13:59:13Z</dcterms:created>
  <dcterms:modified xsi:type="dcterms:W3CDTF">2016-08-02T19:20:34Z</dcterms:modified>
</cp:coreProperties>
</file>